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D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" d="100"/>
          <a:sy n="14" d="100"/>
        </p:scale>
        <p:origin x="345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8248329"/>
            <a:ext cx="27539395" cy="17546649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6471644"/>
            <a:ext cx="24299466" cy="12168318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202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989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683331"/>
            <a:ext cx="6986096" cy="4271162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683331"/>
            <a:ext cx="20553298" cy="4271162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96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1378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2565002"/>
            <a:ext cx="27944386" cy="20964976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33728315"/>
            <a:ext cx="27944386" cy="11024985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5874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3416653"/>
            <a:ext cx="13769697" cy="319783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3416653"/>
            <a:ext cx="13769697" cy="319783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959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83342"/>
            <a:ext cx="27944386" cy="97416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2354992"/>
            <a:ext cx="13706415" cy="605499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8409982"/>
            <a:ext cx="13706415" cy="2707831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2354992"/>
            <a:ext cx="13773917" cy="605499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8409982"/>
            <a:ext cx="13773917" cy="2707831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2419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179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994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359997"/>
            <a:ext cx="10449614" cy="1175998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7256671"/>
            <a:ext cx="16402140" cy="35816631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119985"/>
            <a:ext cx="10449614" cy="28011643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153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359997"/>
            <a:ext cx="10449614" cy="1175998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7256671"/>
            <a:ext cx="16402140" cy="35816631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119985"/>
            <a:ext cx="10449614" cy="28011643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017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683342"/>
            <a:ext cx="27944386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3416653"/>
            <a:ext cx="27944386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F09F5-D18E-4882-97D5-26A3501115B8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6713298"/>
            <a:ext cx="1093476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80722-1FC5-4FA3-A8FC-F9714F02FA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060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>
            <a:extLst>
              <a:ext uri="{FF2B5EF4-FFF2-40B4-BE49-F238E27FC236}">
                <a16:creationId xmlns:a16="http://schemas.microsoft.com/office/drawing/2014/main" id="{6FF70216-62C5-95D1-120C-F61C64923940}"/>
              </a:ext>
            </a:extLst>
          </p:cNvPr>
          <p:cNvSpPr txBox="1">
            <a:spLocks/>
          </p:cNvSpPr>
          <p:nvPr/>
        </p:nvSpPr>
        <p:spPr>
          <a:xfrm>
            <a:off x="113230" y="6827743"/>
            <a:ext cx="32286058" cy="29930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ES" sz="16000" b="1" dirty="0">
                <a:solidFill>
                  <a:srgbClr val="242D4C"/>
                </a:solidFill>
                <a:latin typeface="+mn-lt"/>
                <a:cs typeface="Times New Roman" pitchFamily="18" charset="0"/>
              </a:rPr>
              <a:t>Título</a:t>
            </a:r>
          </a:p>
        </p:txBody>
      </p:sp>
      <p:sp>
        <p:nvSpPr>
          <p:cNvPr id="5" name="5 CuadroTexto">
            <a:extLst>
              <a:ext uri="{FF2B5EF4-FFF2-40B4-BE49-F238E27FC236}">
                <a16:creationId xmlns:a16="http://schemas.microsoft.com/office/drawing/2014/main" id="{BD2DC048-9627-1557-D8C5-2E8336C70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504" y="9820764"/>
            <a:ext cx="28666711" cy="120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5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7000" dirty="0">
                <a:solidFill>
                  <a:srgbClr val="242D4C"/>
                </a:solidFill>
                <a:latin typeface="Arial" panose="020B0604020202020204" pitchFamily="34" charset="0"/>
              </a:rPr>
              <a:t>Autores:</a:t>
            </a:r>
          </a:p>
        </p:txBody>
      </p:sp>
      <p:sp>
        <p:nvSpPr>
          <p:cNvPr id="6" name="6 CuadroTexto">
            <a:extLst>
              <a:ext uri="{FF2B5EF4-FFF2-40B4-BE49-F238E27FC236}">
                <a16:creationId xmlns:a16="http://schemas.microsoft.com/office/drawing/2014/main" id="{8C705055-E740-78B5-2CD8-4826ADE8AD20}"/>
              </a:ext>
            </a:extLst>
          </p:cNvPr>
          <p:cNvSpPr txBox="1"/>
          <p:nvPr/>
        </p:nvSpPr>
        <p:spPr>
          <a:xfrm>
            <a:off x="23531409" y="5285929"/>
            <a:ext cx="8325107" cy="1246495"/>
          </a:xfrm>
          <a:prstGeom prst="rect">
            <a:avLst/>
          </a:prstGeom>
          <a:solidFill>
            <a:srgbClr val="242D4C"/>
          </a:solidFill>
        </p:spPr>
        <p:txBody>
          <a:bodyPr wrap="square"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500" b="1" dirty="0">
                <a:solidFill>
                  <a:schemeClr val="bg1"/>
                </a:solidFill>
                <a:latin typeface="+mn-lt"/>
                <a:cs typeface="+mn-cs"/>
              </a:rPr>
              <a:t>Nº referencia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02F9B2E6-503C-B431-A8FB-F700B5A27B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399288" cy="419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2770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</TotalTime>
  <Words>5</Words>
  <Application>Microsoft Office PowerPoint</Application>
  <PresentationFormat>Personalizado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Isabel Martin Cabrerizo</dc:creator>
  <cp:lastModifiedBy>Ana Isabel Martin Cabrerizo</cp:lastModifiedBy>
  <cp:revision>1</cp:revision>
  <dcterms:created xsi:type="dcterms:W3CDTF">2025-10-10T16:02:14Z</dcterms:created>
  <dcterms:modified xsi:type="dcterms:W3CDTF">2025-10-10T16:33:32Z</dcterms:modified>
</cp:coreProperties>
</file>